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306" r:id="rId2"/>
    <p:sldId id="310" r:id="rId3"/>
    <p:sldId id="308" r:id="rId4"/>
    <p:sldId id="259" r:id="rId5"/>
    <p:sldId id="268" r:id="rId6"/>
    <p:sldId id="316" r:id="rId7"/>
    <p:sldId id="273" r:id="rId8"/>
    <p:sldId id="271" r:id="rId9"/>
    <p:sldId id="312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Yellowtail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66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5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9" r:id="rId4"/>
    <p:sldLayoutId id="2147483670" r:id="rId5"/>
    <p:sldLayoutId id="2147483672" r:id="rId6"/>
    <p:sldLayoutId id="2147483676" r:id="rId7"/>
    <p:sldLayoutId id="2147483677" r:id="rId8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Saturday Late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1391469802"/>
              </p:ext>
            </p:extLst>
          </p:nvPr>
        </p:nvGraphicFramePr>
        <p:xfrm>
          <a:off x="1086415" y="1231270"/>
          <a:ext cx="7233719" cy="2942376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530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1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4-4:30PM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Knockout 🏀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5:30-6:30PM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Dinner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6:45-7:30PM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Programming Synthwave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5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9:30-10:30PM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Activity: Trivia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166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termind by pixeljeff on DeviantArt">
            <a:extLst>
              <a:ext uri="{FF2B5EF4-FFF2-40B4-BE49-F238E27FC236}">
                <a16:creationId xmlns:a16="http://schemas.microsoft.com/office/drawing/2014/main" id="{D788BB92-1EE5-42E3-A820-9279F67D53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71025F5D-BCF2-456C-87DB-1487B09AF447}"/>
              </a:ext>
            </a:extLst>
          </p:cNvPr>
          <p:cNvSpPr txBox="1"/>
          <p:nvPr/>
        </p:nvSpPr>
        <p:spPr>
          <a:xfrm>
            <a:off x="5708822" y="0"/>
            <a:ext cx="3435178" cy="28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" name="Google Shape;1276;p48">
            <a:extLst>
              <a:ext uri="{FF2B5EF4-FFF2-40B4-BE49-F238E27FC236}">
                <a16:creationId xmlns:a16="http://schemas.microsoft.com/office/drawing/2014/main" id="{7007959D-7680-4AE8-88D9-09CE0CD78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287840"/>
            <a:ext cx="9143999" cy="85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Make every experience a learning experience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7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wavebabe uiara💖">
            <a:extLst>
              <a:ext uri="{FF2B5EF4-FFF2-40B4-BE49-F238E27FC236}">
                <a16:creationId xmlns:a16="http://schemas.microsoft.com/office/drawing/2014/main" id="{D6ABC74A-70A9-44B0-A0A3-3771904172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7559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099" y="4280471"/>
            <a:ext cx="3965825" cy="863029"/>
          </a:xfrm>
        </p:spPr>
        <p:txBody>
          <a:bodyPr anchor="ctr"/>
          <a:lstStyle/>
          <a:p>
            <a:r>
              <a:rPr lang="en-US" dirty="0"/>
              <a:t>Take Time to Relax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20" y="0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0776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/>
              <a:t>Believe in </a:t>
            </a:r>
            <a:r>
              <a:rPr lang="en-US" dirty="0"/>
              <a:t>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214</Words>
  <Application>Microsoft Office PowerPoint</Application>
  <PresentationFormat>On-screen Show (16:9)</PresentationFormat>
  <Paragraphs>54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Exo 2</vt:lpstr>
      <vt:lpstr>Yellowtail</vt:lpstr>
      <vt:lpstr>Consolas</vt:lpstr>
      <vt:lpstr>Retro Beach &amp; Palms Newsletter by Slidesgo</vt:lpstr>
      <vt:lpstr>tinyurl.com/ hackhyland2023</vt:lpstr>
      <vt:lpstr>Saturday Late Schedule</vt:lpstr>
      <vt:lpstr>Make every experience a learning experience</vt:lpstr>
      <vt:lpstr>❔</vt:lpstr>
      <vt:lpstr>Hold up!</vt:lpstr>
      <vt:lpstr>Take Time to Relax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24</cp:revision>
  <dcterms:modified xsi:type="dcterms:W3CDTF">2022-12-28T15:16:23Z</dcterms:modified>
</cp:coreProperties>
</file>